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2"/>
  </p:notesMasterIdLst>
  <p:sldIdLst>
    <p:sldId id="256" r:id="rId2"/>
    <p:sldId id="257" r:id="rId3"/>
    <p:sldId id="274" r:id="rId4"/>
    <p:sldId id="278" r:id="rId5"/>
    <p:sldId id="258" r:id="rId6"/>
    <p:sldId id="269" r:id="rId7"/>
    <p:sldId id="283" r:id="rId8"/>
    <p:sldId id="275" r:id="rId9"/>
    <p:sldId id="277" r:id="rId10"/>
    <p:sldId id="259" r:id="rId11"/>
    <p:sldId id="260" r:id="rId12"/>
    <p:sldId id="261" r:id="rId13"/>
    <p:sldId id="276" r:id="rId14"/>
    <p:sldId id="267" r:id="rId15"/>
    <p:sldId id="279" r:id="rId16"/>
    <p:sldId id="280" r:id="rId17"/>
    <p:sldId id="281" r:id="rId18"/>
    <p:sldId id="286" r:id="rId19"/>
    <p:sldId id="284" r:id="rId20"/>
    <p:sldId id="270" r:id="rId21"/>
    <p:sldId id="262" r:id="rId22"/>
    <p:sldId id="271" r:id="rId23"/>
    <p:sldId id="263" r:id="rId24"/>
    <p:sldId id="272" r:id="rId25"/>
    <p:sldId id="264" r:id="rId26"/>
    <p:sldId id="268" r:id="rId27"/>
    <p:sldId id="273" r:id="rId28"/>
    <p:sldId id="265" r:id="rId29"/>
    <p:sldId id="266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1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Detecting Edges (Canny) (filters)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Detecting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144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Reflecting over Axis, Calculate Overlap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Ellipses with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264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Symmetry Algorithm on Stack of Images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of ellipses as described earlier</a:t>
            </a:r>
          </a:p>
          <a:p>
            <a:r>
              <a:rPr lang="en-US" dirty="0" smtClean="0"/>
              <a:t>Reflected across axis of symmetry as described earlier to eliminate those </a:t>
            </a:r>
            <a:r>
              <a:rPr lang="en-US" dirty="0" err="1" smtClean="0"/>
              <a:t>centroids</a:t>
            </a:r>
            <a:r>
              <a:rPr lang="en-US" dirty="0" smtClean="0"/>
              <a:t> that are symmetric across axis (probably not tumor)</a:t>
            </a:r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difference in suspect location as a function of height is not high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Output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4953000" cy="4325112"/>
          </a:xfrm>
        </p:spPr>
        <p:txBody>
          <a:bodyPr/>
          <a:lstStyle/>
          <a:p>
            <a:r>
              <a:rPr lang="en-US" dirty="0" smtClean="0"/>
              <a:t>Recall: tumor seen here -&gt;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0668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4648200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0.61936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110.7500  157.3500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0.66165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What Frames are Those?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outlook for this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all MRI data come in stacks of slices of images</a:t>
            </a:r>
            <a:r>
              <a:rPr lang="en-US" smtClean="0"/>
              <a:t>, this code </a:t>
            </a:r>
            <a:r>
              <a:rPr lang="en-US" dirty="0" smtClean="0"/>
              <a:t>is </a:t>
            </a:r>
            <a:r>
              <a:rPr lang="en-US" dirty="0" err="1" smtClean="0"/>
              <a:t>generalizable</a:t>
            </a:r>
            <a:endParaRPr lang="en-US" dirty="0" smtClean="0"/>
          </a:p>
          <a:p>
            <a:r>
              <a:rPr lang="en-US" dirty="0" smtClean="0"/>
              <a:t>All our code is written in a modular way in MATLAB – functions for reflection, calculating overlapping areas, detecting edges, etc. are all separate</a:t>
            </a:r>
          </a:p>
          <a:p>
            <a:r>
              <a:rPr lang="en-US" dirty="0" smtClean="0"/>
              <a:t>Modularity allows for reuse</a:t>
            </a:r>
          </a:p>
          <a:p>
            <a:r>
              <a:rPr lang="en-US" dirty="0" smtClean="0"/>
              <a:t>Very few “magic numbers” – reusable code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962400"/>
            <a:ext cx="59436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Watershed Segmentation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/>
              <a:t>Problem lends itself to linear algebra – we represent grayscale images as matrices of numbers – allows us to use matrix manipulations, run algorithms</a:t>
            </a:r>
          </a:p>
          <a:p>
            <a:r>
              <a:rPr lang="en-US" dirty="0" smtClean="0"/>
              <a:t>Reduces 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to: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Santillana</a:t>
            </a:r>
            <a:endParaRPr lang="en-US" dirty="0" smtClean="0"/>
          </a:p>
          <a:p>
            <a:r>
              <a:rPr lang="en-US" dirty="0" smtClean="0"/>
              <a:t>Steve </a:t>
            </a:r>
            <a:r>
              <a:rPr lang="en-US" dirty="0" err="1" smtClean="0"/>
              <a:t>Stufflebeam</a:t>
            </a:r>
            <a:r>
              <a:rPr lang="en-US" dirty="0" smtClean="0"/>
              <a:t>, for images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topology</a:t>
            </a:r>
          </a:p>
          <a:p>
            <a:pPr lvl="1"/>
            <a:r>
              <a:rPr lang="en-US" dirty="0" smtClean="0"/>
              <a:t>Identify foreground vs. background</a:t>
            </a:r>
          </a:p>
          <a:p>
            <a:pPr lvl="1"/>
            <a:r>
              <a:rPr lang="en-US" dirty="0" smtClean="0"/>
              <a:t>Use this to segment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4495800" cy="4495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(dataset for academic use). Dr. Steve </a:t>
            </a:r>
            <a:r>
              <a:rPr lang="en-US" dirty="0" err="1" smtClean="0"/>
              <a:t>Stufflebeam</a:t>
            </a:r>
            <a:r>
              <a:rPr lang="en-US" dirty="0" smtClean="0"/>
              <a:t>, Director, Clinical </a:t>
            </a:r>
            <a:r>
              <a:rPr lang="en-US" dirty="0" err="1" smtClean="0"/>
              <a:t>Magnetoencephalography</a:t>
            </a:r>
            <a:r>
              <a:rPr lang="en-US" dirty="0" smtClean="0"/>
              <a:t>, Mass. General Hospital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Symmetry Analysis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251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(1) Detect axis of symmetry in image by finding ellipse that has same normalized second central moment as region (“least squares”)</a:t>
            </a:r>
          </a:p>
          <a:p>
            <a:pPr>
              <a:buNone/>
            </a:pPr>
            <a:r>
              <a:rPr lang="en-US" dirty="0" smtClean="0"/>
              <a:t>(2) Detect edges using Gaussian filter</a:t>
            </a:r>
          </a:p>
          <a:p>
            <a:pPr>
              <a:buNone/>
            </a:pPr>
            <a:r>
              <a:rPr lang="en-US" dirty="0" smtClean="0"/>
              <a:t>(3) Detect all closed objects using edges in (2)</a:t>
            </a:r>
          </a:p>
          <a:p>
            <a:pPr>
              <a:buNone/>
            </a:pPr>
            <a:r>
              <a:rPr lang="en-US" dirty="0" smtClean="0"/>
              <a:t>(4) Reflect each closed object across axis of symmetry and calculate overlapped area</a:t>
            </a:r>
          </a:p>
          <a:p>
            <a:pPr>
              <a:buNone/>
            </a:pPr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Detecting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261</TotalTime>
  <Words>725</Words>
  <Application>Microsoft Office PowerPoint</Application>
  <PresentationFormat>On-screen Show (4:3)</PresentationFormat>
  <Paragraphs>102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Urban</vt:lpstr>
      <vt:lpstr>Linear Algebra &amp; Medical Imaging</vt:lpstr>
      <vt:lpstr>Introduction of MRI</vt:lpstr>
      <vt:lpstr>Motivation</vt:lpstr>
      <vt:lpstr>Previous Work</vt:lpstr>
      <vt:lpstr>Two Independent Approaches</vt:lpstr>
      <vt:lpstr>The Original MRI Image (one slice)</vt:lpstr>
      <vt:lpstr>Slide 7</vt:lpstr>
      <vt:lpstr>Algorithm</vt:lpstr>
      <vt:lpstr>Detecting Axis of Symmetry</vt:lpstr>
      <vt:lpstr>Detecting Edges (Canny) (filters)</vt:lpstr>
      <vt:lpstr>Detecting Closed Regions</vt:lpstr>
      <vt:lpstr>Reflecting over Axis, Calculate Overlap</vt:lpstr>
      <vt:lpstr>Generate Ellipses with Centroids</vt:lpstr>
      <vt:lpstr>Symmetry algorithm, x130</vt:lpstr>
      <vt:lpstr>Symmetry Algorithm on Stack of Images </vt:lpstr>
      <vt:lpstr>Output Results</vt:lpstr>
      <vt:lpstr>What Frames are Those?</vt:lpstr>
      <vt:lpstr>Future outlook for this code</vt:lpstr>
      <vt:lpstr>Slide 19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  <vt:lpstr>Thanks!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BKS</cp:lastModifiedBy>
  <cp:revision>23</cp:revision>
  <dcterms:created xsi:type="dcterms:W3CDTF">2012-12-11T19:19:03Z</dcterms:created>
  <dcterms:modified xsi:type="dcterms:W3CDTF">2012-12-12T05:16:53Z</dcterms:modified>
</cp:coreProperties>
</file>